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2316"/>
    <a:srgbClr val="3FA1AB"/>
    <a:srgbClr val="E12348"/>
    <a:srgbClr val="DB5160"/>
    <a:srgbClr val="21387F"/>
    <a:srgbClr val="21387A"/>
    <a:srgbClr val="70C1CA"/>
    <a:srgbClr val="A3D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1" y="8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2999D-8C3A-4849-869D-B345852C235B}" type="datetimeFigureOut">
              <a:rPr lang="en-NZ" smtClean="0"/>
              <a:t>22/11/2022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C4C14-7DB3-401D-9633-BF1DFB4280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03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12000">
              <a:srgbClr val="D4DEFF"/>
            </a:gs>
            <a:gs pos="100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879632"/>
            <a:ext cx="11506200" cy="3311368"/>
          </a:xfrm>
        </p:spPr>
        <p:txBody>
          <a:bodyPr>
            <a:noAutofit/>
          </a:bodyPr>
          <a:lstStyle/>
          <a:p>
            <a:endParaRPr lang="en-NZ" sz="2400" b="1" i="1" dirty="0">
              <a:solidFill>
                <a:srgbClr val="21387F"/>
              </a:solidFill>
              <a:latin typeface="Candara" panose="020E0502030303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4724400"/>
            <a:ext cx="121920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sz="4200" dirty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A79738-BFB6-4921-8E1E-BAD8AEFCE472}"/>
              </a:ext>
            </a:extLst>
          </p:cNvPr>
          <p:cNvSpPr txBox="1"/>
          <p:nvPr/>
        </p:nvSpPr>
        <p:spPr>
          <a:xfrm>
            <a:off x="0" y="6492151"/>
            <a:ext cx="121920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NZ" b="1" i="1" dirty="0">
              <a:solidFill>
                <a:srgbClr val="92D050"/>
              </a:solidFill>
              <a:latin typeface="Candara" panose="020E05020303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14C594-03A0-2E7E-8A99-13ACDB011D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288" y="0"/>
            <a:ext cx="4320000" cy="8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1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Candara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Selina</dc:creator>
  <cp:lastModifiedBy>Donna Clapham</cp:lastModifiedBy>
  <cp:revision>75</cp:revision>
  <dcterms:created xsi:type="dcterms:W3CDTF">2006-08-16T00:00:00Z</dcterms:created>
  <dcterms:modified xsi:type="dcterms:W3CDTF">2022-11-22T03:25:21Z</dcterms:modified>
</cp:coreProperties>
</file>